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6" r:id="rId5"/>
    <p:sldId id="259" r:id="rId6"/>
    <p:sldId id="267" r:id="rId7"/>
    <p:sldId id="260" r:id="rId8"/>
    <p:sldId id="261" r:id="rId9"/>
    <p:sldId id="262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725242-266F-466B-AC01-865CD3F2FBDF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744B22-F44B-4288-BF3C-0C47A7EFC4CB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Черная смородина</a:t>
          </a:r>
          <a:endParaRPr lang="ru-RU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7EBE2-EF74-458F-8164-17B26108504D}" type="parTrans" cxnId="{F4BFC4B2-DBC2-448B-9A32-119D35F88468}">
      <dgm:prSet/>
      <dgm:spPr/>
      <dgm:t>
        <a:bodyPr/>
        <a:lstStyle/>
        <a:p>
          <a:endParaRPr lang="ru-RU"/>
        </a:p>
      </dgm:t>
    </dgm:pt>
    <dgm:pt modelId="{22245AEC-B617-4946-AFCE-4B875735D54A}" type="sibTrans" cxnId="{F4BFC4B2-DBC2-448B-9A32-119D35F88468}">
      <dgm:prSet/>
      <dgm:spPr/>
      <dgm:t>
        <a:bodyPr/>
        <a:lstStyle/>
        <a:p>
          <a:endParaRPr lang="ru-RU"/>
        </a:p>
      </dgm:t>
    </dgm:pt>
    <dgm:pt modelId="{0617CA46-0178-479D-BBDB-A0C6C3849572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Черника</a:t>
          </a:r>
          <a:endParaRPr lang="ru-RU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D059BD-7176-4B9D-A3D9-F34E4B16515C}" type="parTrans" cxnId="{E93E310D-B742-43E0-A6C9-D68AC14538DD}">
      <dgm:prSet/>
      <dgm:spPr/>
      <dgm:t>
        <a:bodyPr/>
        <a:lstStyle/>
        <a:p>
          <a:endParaRPr lang="ru-RU"/>
        </a:p>
      </dgm:t>
    </dgm:pt>
    <dgm:pt modelId="{674644E3-A94C-4F6B-B8DA-4587325854ED}" type="sibTrans" cxnId="{E93E310D-B742-43E0-A6C9-D68AC14538DD}">
      <dgm:prSet/>
      <dgm:spPr/>
      <dgm:t>
        <a:bodyPr/>
        <a:lstStyle/>
        <a:p>
          <a:endParaRPr lang="ru-RU"/>
        </a:p>
      </dgm:t>
    </dgm:pt>
    <dgm:pt modelId="{78480BFD-83B8-4A3A-8D6C-BE5948E2F644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AB44CA6-0841-4F18-9DE3-737128F54C44}" type="parTrans" cxnId="{B6CC3EE5-7D0A-451C-BCE4-F6F8423444A1}">
      <dgm:prSet/>
      <dgm:spPr/>
      <dgm:t>
        <a:bodyPr/>
        <a:lstStyle/>
        <a:p>
          <a:endParaRPr lang="ru-RU"/>
        </a:p>
      </dgm:t>
    </dgm:pt>
    <dgm:pt modelId="{374741B7-45DD-4817-A631-A0751632FAF9}" type="sibTrans" cxnId="{B6CC3EE5-7D0A-451C-BCE4-F6F8423444A1}">
      <dgm:prSet/>
      <dgm:spPr/>
      <dgm:t>
        <a:bodyPr/>
        <a:lstStyle/>
        <a:p>
          <a:endParaRPr lang="ru-RU"/>
        </a:p>
      </dgm:t>
    </dgm:pt>
    <dgm:pt modelId="{1A94E349-2D85-42F7-93EA-D7AFEEF88FE6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Красный виноград</a:t>
          </a:r>
          <a:endParaRPr lang="ru-RU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F53D7-9535-41AF-A3D2-0C2343A29380}" type="parTrans" cxnId="{0EE4F0C6-EC7F-4E46-8ADF-BF6A183AB31C}">
      <dgm:prSet/>
      <dgm:spPr/>
      <dgm:t>
        <a:bodyPr/>
        <a:lstStyle/>
        <a:p>
          <a:endParaRPr lang="ru-RU"/>
        </a:p>
      </dgm:t>
    </dgm:pt>
    <dgm:pt modelId="{ED602306-7347-40E7-9C2C-08E8F956BEF8}" type="sibTrans" cxnId="{0EE4F0C6-EC7F-4E46-8ADF-BF6A183AB31C}">
      <dgm:prSet/>
      <dgm:spPr/>
      <dgm:t>
        <a:bodyPr/>
        <a:lstStyle/>
        <a:p>
          <a:endParaRPr lang="ru-RU"/>
        </a:p>
      </dgm:t>
    </dgm:pt>
    <dgm:pt modelId="{0706690B-EFCA-4996-9064-46B69E99B451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883AAFCF-69D7-4283-8572-80E9427617BD}" type="parTrans" cxnId="{EB22A371-7401-40F1-8B92-44EB1839D3A1}">
      <dgm:prSet/>
      <dgm:spPr/>
      <dgm:t>
        <a:bodyPr/>
        <a:lstStyle/>
        <a:p>
          <a:endParaRPr lang="ru-RU"/>
        </a:p>
      </dgm:t>
    </dgm:pt>
    <dgm:pt modelId="{75D23BA3-D57A-4BDB-BC59-C123E8D969FC}" type="sibTrans" cxnId="{EB22A371-7401-40F1-8B92-44EB1839D3A1}">
      <dgm:prSet/>
      <dgm:spPr/>
      <dgm:t>
        <a:bodyPr/>
        <a:lstStyle/>
        <a:p>
          <a:endParaRPr lang="ru-RU"/>
        </a:p>
      </dgm:t>
    </dgm:pt>
    <dgm:pt modelId="{BECA475B-3286-46A6-888E-5D2BFBC1294C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Ежевика</a:t>
          </a:r>
          <a:endParaRPr lang="ru-RU" sz="1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535BA4-CB74-4486-B556-BE07A91846FB}" type="parTrans" cxnId="{B62B5BF4-F16F-4868-97E7-05FD75162012}">
      <dgm:prSet/>
      <dgm:spPr/>
      <dgm:t>
        <a:bodyPr/>
        <a:lstStyle/>
        <a:p>
          <a:endParaRPr lang="ru-RU"/>
        </a:p>
      </dgm:t>
    </dgm:pt>
    <dgm:pt modelId="{996A4CE2-CCC2-4608-BDD3-999A8281BAE8}" type="sibTrans" cxnId="{B62B5BF4-F16F-4868-97E7-05FD75162012}">
      <dgm:prSet/>
      <dgm:spPr/>
      <dgm:t>
        <a:bodyPr/>
        <a:lstStyle/>
        <a:p>
          <a:endParaRPr lang="ru-RU"/>
        </a:p>
      </dgm:t>
    </dgm:pt>
    <dgm:pt modelId="{B65671FF-4775-43E9-8528-18395F6BDA8D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DDD6EC5-1EA4-4937-AD4E-9F49EF95ECB1}" type="parTrans" cxnId="{E04A11FA-855A-47E6-8EDD-EE07F4EDC15B}">
      <dgm:prSet/>
      <dgm:spPr/>
      <dgm:t>
        <a:bodyPr/>
        <a:lstStyle/>
        <a:p>
          <a:endParaRPr lang="ru-RU"/>
        </a:p>
      </dgm:t>
    </dgm:pt>
    <dgm:pt modelId="{129CC93A-BF45-4F0E-9AD2-666C8650DF24}" type="sibTrans" cxnId="{E04A11FA-855A-47E6-8EDD-EE07F4EDC15B}">
      <dgm:prSet/>
      <dgm:spPr/>
      <dgm:t>
        <a:bodyPr/>
        <a:lstStyle/>
        <a:p>
          <a:endParaRPr lang="ru-RU"/>
        </a:p>
      </dgm:t>
    </dgm:pt>
    <dgm:pt modelId="{4F12D305-0D05-4FF4-86ED-8C34EC86F53B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65D1301-B3EC-4D9B-A6BD-77F3770104A8}" type="sibTrans" cxnId="{00A808F7-FCE7-4031-A659-47C9403730FB}">
      <dgm:prSet/>
      <dgm:spPr/>
      <dgm:t>
        <a:bodyPr/>
        <a:lstStyle/>
        <a:p>
          <a:endParaRPr lang="ru-RU"/>
        </a:p>
      </dgm:t>
    </dgm:pt>
    <dgm:pt modelId="{B7CCAFC8-9257-4431-BDAB-A2E15124A567}" type="parTrans" cxnId="{00A808F7-FCE7-4031-A659-47C9403730FB}">
      <dgm:prSet/>
      <dgm:spPr/>
      <dgm:t>
        <a:bodyPr/>
        <a:lstStyle/>
        <a:p>
          <a:endParaRPr lang="ru-RU"/>
        </a:p>
      </dgm:t>
    </dgm:pt>
    <dgm:pt modelId="{A5B5CD3E-96E8-4D3C-B3A6-08A798CDE9D6}" type="pres">
      <dgm:prSet presAssocID="{93725242-266F-466B-AC01-865CD3F2FBDF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D1D5A33-37A0-479C-B7D9-58C9931CDF83}" type="pres">
      <dgm:prSet presAssocID="{93725242-266F-466B-AC01-865CD3F2FBDF}" presName="children" presStyleCnt="0"/>
      <dgm:spPr/>
    </dgm:pt>
    <dgm:pt modelId="{168E21C7-A456-41B2-9C81-A769C513B063}" type="pres">
      <dgm:prSet presAssocID="{93725242-266F-466B-AC01-865CD3F2FBDF}" presName="child1group" presStyleCnt="0"/>
      <dgm:spPr/>
    </dgm:pt>
    <dgm:pt modelId="{42B3AB92-CE5E-41DA-B8CE-A0698C7DB816}" type="pres">
      <dgm:prSet presAssocID="{93725242-266F-466B-AC01-865CD3F2FBDF}" presName="child1" presStyleLbl="bgAcc1" presStyleIdx="0" presStyleCnt="4"/>
      <dgm:spPr/>
      <dgm:t>
        <a:bodyPr/>
        <a:lstStyle/>
        <a:p>
          <a:endParaRPr lang="ru-RU"/>
        </a:p>
      </dgm:t>
    </dgm:pt>
    <dgm:pt modelId="{734316A7-8239-40B2-8797-958A72C1EBA7}" type="pres">
      <dgm:prSet presAssocID="{93725242-266F-466B-AC01-865CD3F2FBDF}" presName="child1Text" presStyleLbl="bgAcc1" presStyleIdx="0" presStyleCnt="4">
        <dgm:presLayoutVars>
          <dgm:bulletEnabled val="1"/>
        </dgm:presLayoutVars>
      </dgm:prSet>
      <dgm:spPr/>
    </dgm:pt>
    <dgm:pt modelId="{BAD0D7C9-18CB-48A2-9116-D307FC7E98C8}" type="pres">
      <dgm:prSet presAssocID="{93725242-266F-466B-AC01-865CD3F2FBDF}" presName="child2group" presStyleCnt="0"/>
      <dgm:spPr/>
    </dgm:pt>
    <dgm:pt modelId="{FD42E531-98A2-4E34-87B7-6F15377FE6D7}" type="pres">
      <dgm:prSet presAssocID="{93725242-266F-466B-AC01-865CD3F2FBDF}" presName="child2" presStyleLbl="bgAcc1" presStyleIdx="1" presStyleCnt="4"/>
      <dgm:spPr/>
    </dgm:pt>
    <dgm:pt modelId="{F44166E8-EE95-4122-99B3-0972612AFBE5}" type="pres">
      <dgm:prSet presAssocID="{93725242-266F-466B-AC01-865CD3F2FBDF}" presName="child2Text" presStyleLbl="bgAcc1" presStyleIdx="1" presStyleCnt="4">
        <dgm:presLayoutVars>
          <dgm:bulletEnabled val="1"/>
        </dgm:presLayoutVars>
      </dgm:prSet>
      <dgm:spPr/>
    </dgm:pt>
    <dgm:pt modelId="{F6EFABE2-287F-4C1C-AEB5-E1B3EE7CE5E1}" type="pres">
      <dgm:prSet presAssocID="{93725242-266F-466B-AC01-865CD3F2FBDF}" presName="child3group" presStyleCnt="0"/>
      <dgm:spPr/>
    </dgm:pt>
    <dgm:pt modelId="{DF6E5586-EE18-4FBB-9E7C-040F07B30CC6}" type="pres">
      <dgm:prSet presAssocID="{93725242-266F-466B-AC01-865CD3F2FBDF}" presName="child3" presStyleLbl="bgAcc1" presStyleIdx="2" presStyleCnt="4"/>
      <dgm:spPr/>
    </dgm:pt>
    <dgm:pt modelId="{712B59AF-9BAB-4996-BEE7-20A9116947B9}" type="pres">
      <dgm:prSet presAssocID="{93725242-266F-466B-AC01-865CD3F2FBDF}" presName="child3Text" presStyleLbl="bgAcc1" presStyleIdx="2" presStyleCnt="4">
        <dgm:presLayoutVars>
          <dgm:bulletEnabled val="1"/>
        </dgm:presLayoutVars>
      </dgm:prSet>
      <dgm:spPr/>
    </dgm:pt>
    <dgm:pt modelId="{DCB0042C-7F11-4C1E-B345-171D462483BE}" type="pres">
      <dgm:prSet presAssocID="{93725242-266F-466B-AC01-865CD3F2FBDF}" presName="child4group" presStyleCnt="0"/>
      <dgm:spPr/>
    </dgm:pt>
    <dgm:pt modelId="{23CC820D-FAEE-40A5-873C-BBF1AF248037}" type="pres">
      <dgm:prSet presAssocID="{93725242-266F-466B-AC01-865CD3F2FBDF}" presName="child4" presStyleLbl="bgAcc1" presStyleIdx="3" presStyleCnt="4"/>
      <dgm:spPr/>
    </dgm:pt>
    <dgm:pt modelId="{988AB446-0454-463F-93B6-3E73F317ACE0}" type="pres">
      <dgm:prSet presAssocID="{93725242-266F-466B-AC01-865CD3F2FBDF}" presName="child4Text" presStyleLbl="bgAcc1" presStyleIdx="3" presStyleCnt="4">
        <dgm:presLayoutVars>
          <dgm:bulletEnabled val="1"/>
        </dgm:presLayoutVars>
      </dgm:prSet>
      <dgm:spPr/>
    </dgm:pt>
    <dgm:pt modelId="{D03443D6-4662-4B9B-A2DA-C75083F5D186}" type="pres">
      <dgm:prSet presAssocID="{93725242-266F-466B-AC01-865CD3F2FBDF}" presName="childPlaceholder" presStyleCnt="0"/>
      <dgm:spPr/>
    </dgm:pt>
    <dgm:pt modelId="{265D9209-C114-48A4-816C-78865955C76A}" type="pres">
      <dgm:prSet presAssocID="{93725242-266F-466B-AC01-865CD3F2FBDF}" presName="circle" presStyleCnt="0"/>
      <dgm:spPr/>
    </dgm:pt>
    <dgm:pt modelId="{55BF70FB-3DC8-4A35-946F-5ACD488569E5}" type="pres">
      <dgm:prSet presAssocID="{93725242-266F-466B-AC01-865CD3F2FBDF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60421072-793B-42AB-8F34-F675BB7EE178}" type="pres">
      <dgm:prSet presAssocID="{93725242-266F-466B-AC01-865CD3F2FBDF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BB0FA2-7F4A-41F4-9991-A361ADBCDA31}" type="pres">
      <dgm:prSet presAssocID="{93725242-266F-466B-AC01-865CD3F2FBDF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7277A-5BDC-479D-B558-47F3496352D0}" type="pres">
      <dgm:prSet presAssocID="{93725242-266F-466B-AC01-865CD3F2FBDF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255BCFD-586D-4B47-8ED2-068053D90475}" type="pres">
      <dgm:prSet presAssocID="{93725242-266F-466B-AC01-865CD3F2FBDF}" presName="quadrantPlaceholder" presStyleCnt="0"/>
      <dgm:spPr/>
    </dgm:pt>
    <dgm:pt modelId="{03FBB5BB-91C5-4D10-BC73-B258A77E0F89}" type="pres">
      <dgm:prSet presAssocID="{93725242-266F-466B-AC01-865CD3F2FBDF}" presName="center1" presStyleLbl="fgShp" presStyleIdx="0" presStyleCnt="2"/>
      <dgm:spPr/>
    </dgm:pt>
    <dgm:pt modelId="{5B4E9760-A985-4AAD-BE1D-0E516CEF007E}" type="pres">
      <dgm:prSet presAssocID="{93725242-266F-466B-AC01-865CD3F2FBDF}" presName="center2" presStyleLbl="fgShp" presStyleIdx="1" presStyleCnt="2"/>
      <dgm:spPr/>
    </dgm:pt>
  </dgm:ptLst>
  <dgm:cxnLst>
    <dgm:cxn modelId="{B47B6690-EABC-4ACB-8AAC-C1D504EE637F}" type="presOf" srcId="{BECA475B-3286-46A6-888E-5D2BFBC1294C}" destId="{A177277A-5BDC-479D-B558-47F3496352D0}" srcOrd="0" destOrd="0" presId="urn:microsoft.com/office/officeart/2005/8/layout/cycle4"/>
    <dgm:cxn modelId="{B62B5BF4-F16F-4868-97E7-05FD75162012}" srcId="{93725242-266F-466B-AC01-865CD3F2FBDF}" destId="{BECA475B-3286-46A6-888E-5D2BFBC1294C}" srcOrd="3" destOrd="0" parTransId="{8F535BA4-CB74-4486-B556-BE07A91846FB}" sibTransId="{996A4CE2-CCC2-4608-BDD3-999A8281BAE8}"/>
    <dgm:cxn modelId="{ACA5E279-3E1B-4DE3-9013-C100EF688980}" type="presOf" srcId="{4F12D305-0D05-4FF4-86ED-8C34EC86F53B}" destId="{42B3AB92-CE5E-41DA-B8CE-A0698C7DB816}" srcOrd="0" destOrd="0" presId="urn:microsoft.com/office/officeart/2005/8/layout/cycle4"/>
    <dgm:cxn modelId="{43C82568-6A57-44CA-8D96-A03440696079}" type="presOf" srcId="{4F12D305-0D05-4FF4-86ED-8C34EC86F53B}" destId="{734316A7-8239-40B2-8797-958A72C1EBA7}" srcOrd="1" destOrd="0" presId="urn:microsoft.com/office/officeart/2005/8/layout/cycle4"/>
    <dgm:cxn modelId="{B6CC3EE5-7D0A-451C-BCE4-F6F8423444A1}" srcId="{0617CA46-0178-479D-BBDB-A0C6C3849572}" destId="{78480BFD-83B8-4A3A-8D6C-BE5948E2F644}" srcOrd="0" destOrd="0" parTransId="{AAB44CA6-0841-4F18-9DE3-737128F54C44}" sibTransId="{374741B7-45DD-4817-A631-A0751632FAF9}"/>
    <dgm:cxn modelId="{0EE4F0C6-EC7F-4E46-8ADF-BF6A183AB31C}" srcId="{93725242-266F-466B-AC01-865CD3F2FBDF}" destId="{1A94E349-2D85-42F7-93EA-D7AFEEF88FE6}" srcOrd="2" destOrd="0" parTransId="{CF7F53D7-9535-41AF-A3D2-0C2343A29380}" sibTransId="{ED602306-7347-40E7-9C2C-08E8F956BEF8}"/>
    <dgm:cxn modelId="{D74E04CD-DBD8-42D9-ADC8-769B4E997516}" type="presOf" srcId="{93725242-266F-466B-AC01-865CD3F2FBDF}" destId="{A5B5CD3E-96E8-4D3C-B3A6-08A798CDE9D6}" srcOrd="0" destOrd="0" presId="urn:microsoft.com/office/officeart/2005/8/layout/cycle4"/>
    <dgm:cxn modelId="{396CDBB2-E597-442A-8FCF-89E888652C69}" type="presOf" srcId="{1A94E349-2D85-42F7-93EA-D7AFEEF88FE6}" destId="{A3BB0FA2-7F4A-41F4-9991-A361ADBCDA31}" srcOrd="0" destOrd="0" presId="urn:microsoft.com/office/officeart/2005/8/layout/cycle4"/>
    <dgm:cxn modelId="{228FC7D2-FCCD-429C-9F1E-7BDB00FC8F14}" type="presOf" srcId="{B65671FF-4775-43E9-8528-18395F6BDA8D}" destId="{23CC820D-FAEE-40A5-873C-BBF1AF248037}" srcOrd="0" destOrd="0" presId="urn:microsoft.com/office/officeart/2005/8/layout/cycle4"/>
    <dgm:cxn modelId="{5D4304E0-791A-4901-B4FC-96B62D697F0E}" type="presOf" srcId="{B65671FF-4775-43E9-8528-18395F6BDA8D}" destId="{988AB446-0454-463F-93B6-3E73F317ACE0}" srcOrd="1" destOrd="0" presId="urn:microsoft.com/office/officeart/2005/8/layout/cycle4"/>
    <dgm:cxn modelId="{00A808F7-FCE7-4031-A659-47C9403730FB}" srcId="{08744B22-F44B-4288-BF3C-0C47A7EFC4CB}" destId="{4F12D305-0D05-4FF4-86ED-8C34EC86F53B}" srcOrd="0" destOrd="0" parTransId="{B7CCAFC8-9257-4431-BDAB-A2E15124A567}" sibTransId="{D65D1301-B3EC-4D9B-A6BD-77F3770104A8}"/>
    <dgm:cxn modelId="{A9C63D06-15BC-40C9-BD8E-9BD015165DDF}" type="presOf" srcId="{0706690B-EFCA-4996-9064-46B69E99B451}" destId="{DF6E5586-EE18-4FBB-9E7C-040F07B30CC6}" srcOrd="0" destOrd="0" presId="urn:microsoft.com/office/officeart/2005/8/layout/cycle4"/>
    <dgm:cxn modelId="{F12C7B13-3C14-4E43-819D-8EB0BF16C807}" type="presOf" srcId="{78480BFD-83B8-4A3A-8D6C-BE5948E2F644}" destId="{FD42E531-98A2-4E34-87B7-6F15377FE6D7}" srcOrd="0" destOrd="0" presId="urn:microsoft.com/office/officeart/2005/8/layout/cycle4"/>
    <dgm:cxn modelId="{F4BFC4B2-DBC2-448B-9A32-119D35F88468}" srcId="{93725242-266F-466B-AC01-865CD3F2FBDF}" destId="{08744B22-F44B-4288-BF3C-0C47A7EFC4CB}" srcOrd="0" destOrd="0" parTransId="{19B7EBE2-EF74-458F-8164-17B26108504D}" sibTransId="{22245AEC-B617-4946-AFCE-4B875735D54A}"/>
    <dgm:cxn modelId="{EB22A371-7401-40F1-8B92-44EB1839D3A1}" srcId="{1A94E349-2D85-42F7-93EA-D7AFEEF88FE6}" destId="{0706690B-EFCA-4996-9064-46B69E99B451}" srcOrd="0" destOrd="0" parTransId="{883AAFCF-69D7-4283-8572-80E9427617BD}" sibTransId="{75D23BA3-D57A-4BDB-BC59-C123E8D969FC}"/>
    <dgm:cxn modelId="{AE305125-CB7E-41BE-8A2F-E0D3C2C1484F}" type="presOf" srcId="{08744B22-F44B-4288-BF3C-0C47A7EFC4CB}" destId="{55BF70FB-3DC8-4A35-946F-5ACD488569E5}" srcOrd="0" destOrd="0" presId="urn:microsoft.com/office/officeart/2005/8/layout/cycle4"/>
    <dgm:cxn modelId="{31B8DC35-FC41-4DDE-A33D-F2B6417DBA3F}" type="presOf" srcId="{0706690B-EFCA-4996-9064-46B69E99B451}" destId="{712B59AF-9BAB-4996-BEE7-20A9116947B9}" srcOrd="1" destOrd="0" presId="urn:microsoft.com/office/officeart/2005/8/layout/cycle4"/>
    <dgm:cxn modelId="{E93E310D-B742-43E0-A6C9-D68AC14538DD}" srcId="{93725242-266F-466B-AC01-865CD3F2FBDF}" destId="{0617CA46-0178-479D-BBDB-A0C6C3849572}" srcOrd="1" destOrd="0" parTransId="{43D059BD-7176-4B9D-A3D9-F34E4B16515C}" sibTransId="{674644E3-A94C-4F6B-B8DA-4587325854ED}"/>
    <dgm:cxn modelId="{E04A11FA-855A-47E6-8EDD-EE07F4EDC15B}" srcId="{BECA475B-3286-46A6-888E-5D2BFBC1294C}" destId="{B65671FF-4775-43E9-8528-18395F6BDA8D}" srcOrd="0" destOrd="0" parTransId="{0DDD6EC5-1EA4-4937-AD4E-9F49EF95ECB1}" sibTransId="{129CC93A-BF45-4F0E-9AD2-666C8650DF24}"/>
    <dgm:cxn modelId="{088D7AFC-56C9-4794-B327-E9AF27163D8F}" type="presOf" srcId="{0617CA46-0178-479D-BBDB-A0C6C3849572}" destId="{60421072-793B-42AB-8F34-F675BB7EE178}" srcOrd="0" destOrd="0" presId="urn:microsoft.com/office/officeart/2005/8/layout/cycle4"/>
    <dgm:cxn modelId="{12703946-13BA-42A8-B590-5AF621F6B325}" type="presOf" srcId="{78480BFD-83B8-4A3A-8D6C-BE5948E2F644}" destId="{F44166E8-EE95-4122-99B3-0972612AFBE5}" srcOrd="1" destOrd="0" presId="urn:microsoft.com/office/officeart/2005/8/layout/cycle4"/>
    <dgm:cxn modelId="{0E4AF089-7159-4EC1-BD7F-47DB5195AFDD}" type="presParOf" srcId="{A5B5CD3E-96E8-4D3C-B3A6-08A798CDE9D6}" destId="{AD1D5A33-37A0-479C-B7D9-58C9931CDF83}" srcOrd="0" destOrd="0" presId="urn:microsoft.com/office/officeart/2005/8/layout/cycle4"/>
    <dgm:cxn modelId="{F95E6ED1-E67C-472D-9749-C5840C5B36E0}" type="presParOf" srcId="{AD1D5A33-37A0-479C-B7D9-58C9931CDF83}" destId="{168E21C7-A456-41B2-9C81-A769C513B063}" srcOrd="0" destOrd="0" presId="urn:microsoft.com/office/officeart/2005/8/layout/cycle4"/>
    <dgm:cxn modelId="{5F2EC9E8-CB3F-4058-95EB-27CAE93A434B}" type="presParOf" srcId="{168E21C7-A456-41B2-9C81-A769C513B063}" destId="{42B3AB92-CE5E-41DA-B8CE-A0698C7DB816}" srcOrd="0" destOrd="0" presId="urn:microsoft.com/office/officeart/2005/8/layout/cycle4"/>
    <dgm:cxn modelId="{F26B06E3-1BD2-4B68-BF36-E5D38539CF48}" type="presParOf" srcId="{168E21C7-A456-41B2-9C81-A769C513B063}" destId="{734316A7-8239-40B2-8797-958A72C1EBA7}" srcOrd="1" destOrd="0" presId="urn:microsoft.com/office/officeart/2005/8/layout/cycle4"/>
    <dgm:cxn modelId="{38063336-FF25-43B7-A700-ADE4136A8C3E}" type="presParOf" srcId="{AD1D5A33-37A0-479C-B7D9-58C9931CDF83}" destId="{BAD0D7C9-18CB-48A2-9116-D307FC7E98C8}" srcOrd="1" destOrd="0" presId="urn:microsoft.com/office/officeart/2005/8/layout/cycle4"/>
    <dgm:cxn modelId="{FC203EC8-D355-4E29-918C-10EA513FF7DE}" type="presParOf" srcId="{BAD0D7C9-18CB-48A2-9116-D307FC7E98C8}" destId="{FD42E531-98A2-4E34-87B7-6F15377FE6D7}" srcOrd="0" destOrd="0" presId="urn:microsoft.com/office/officeart/2005/8/layout/cycle4"/>
    <dgm:cxn modelId="{CF3DEEC9-06E8-4B87-8D52-CA4A9CC37562}" type="presParOf" srcId="{BAD0D7C9-18CB-48A2-9116-D307FC7E98C8}" destId="{F44166E8-EE95-4122-99B3-0972612AFBE5}" srcOrd="1" destOrd="0" presId="urn:microsoft.com/office/officeart/2005/8/layout/cycle4"/>
    <dgm:cxn modelId="{0E6F3B63-0F60-44B7-B102-7D570FA812B8}" type="presParOf" srcId="{AD1D5A33-37A0-479C-B7D9-58C9931CDF83}" destId="{F6EFABE2-287F-4C1C-AEB5-E1B3EE7CE5E1}" srcOrd="2" destOrd="0" presId="urn:microsoft.com/office/officeart/2005/8/layout/cycle4"/>
    <dgm:cxn modelId="{76EAFBAC-83B0-4EEF-AC09-42F3A4E45E4A}" type="presParOf" srcId="{F6EFABE2-287F-4C1C-AEB5-E1B3EE7CE5E1}" destId="{DF6E5586-EE18-4FBB-9E7C-040F07B30CC6}" srcOrd="0" destOrd="0" presId="urn:microsoft.com/office/officeart/2005/8/layout/cycle4"/>
    <dgm:cxn modelId="{D991F502-C841-41C1-8C8C-7AA274CCB9A6}" type="presParOf" srcId="{F6EFABE2-287F-4C1C-AEB5-E1B3EE7CE5E1}" destId="{712B59AF-9BAB-4996-BEE7-20A9116947B9}" srcOrd="1" destOrd="0" presId="urn:microsoft.com/office/officeart/2005/8/layout/cycle4"/>
    <dgm:cxn modelId="{564FD34C-3C53-4565-98BD-1D26942F8C26}" type="presParOf" srcId="{AD1D5A33-37A0-479C-B7D9-58C9931CDF83}" destId="{DCB0042C-7F11-4C1E-B345-171D462483BE}" srcOrd="3" destOrd="0" presId="urn:microsoft.com/office/officeart/2005/8/layout/cycle4"/>
    <dgm:cxn modelId="{E03D9EF3-05A7-4131-967F-06AE3FE4071D}" type="presParOf" srcId="{DCB0042C-7F11-4C1E-B345-171D462483BE}" destId="{23CC820D-FAEE-40A5-873C-BBF1AF248037}" srcOrd="0" destOrd="0" presId="urn:microsoft.com/office/officeart/2005/8/layout/cycle4"/>
    <dgm:cxn modelId="{1A530A30-FCF1-48FE-A3FA-9EA6C25EAFB9}" type="presParOf" srcId="{DCB0042C-7F11-4C1E-B345-171D462483BE}" destId="{988AB446-0454-463F-93B6-3E73F317ACE0}" srcOrd="1" destOrd="0" presId="urn:microsoft.com/office/officeart/2005/8/layout/cycle4"/>
    <dgm:cxn modelId="{7A742A7E-C46C-4B22-AC7D-1032FA8291BB}" type="presParOf" srcId="{AD1D5A33-37A0-479C-B7D9-58C9931CDF83}" destId="{D03443D6-4662-4B9B-A2DA-C75083F5D186}" srcOrd="4" destOrd="0" presId="urn:microsoft.com/office/officeart/2005/8/layout/cycle4"/>
    <dgm:cxn modelId="{9C2F2EFA-1375-4A8B-A999-D2EA8211AA1E}" type="presParOf" srcId="{A5B5CD3E-96E8-4D3C-B3A6-08A798CDE9D6}" destId="{265D9209-C114-48A4-816C-78865955C76A}" srcOrd="1" destOrd="0" presId="urn:microsoft.com/office/officeart/2005/8/layout/cycle4"/>
    <dgm:cxn modelId="{66B195B7-C8C6-4E30-B093-56A28E32C7B2}" type="presParOf" srcId="{265D9209-C114-48A4-816C-78865955C76A}" destId="{55BF70FB-3DC8-4A35-946F-5ACD488569E5}" srcOrd="0" destOrd="0" presId="urn:microsoft.com/office/officeart/2005/8/layout/cycle4"/>
    <dgm:cxn modelId="{E0C38262-83C4-419C-AC3E-FEC32AF73BDA}" type="presParOf" srcId="{265D9209-C114-48A4-816C-78865955C76A}" destId="{60421072-793B-42AB-8F34-F675BB7EE178}" srcOrd="1" destOrd="0" presId="urn:microsoft.com/office/officeart/2005/8/layout/cycle4"/>
    <dgm:cxn modelId="{A9A37EA7-989B-48FF-91EE-3B3EE01185CD}" type="presParOf" srcId="{265D9209-C114-48A4-816C-78865955C76A}" destId="{A3BB0FA2-7F4A-41F4-9991-A361ADBCDA31}" srcOrd="2" destOrd="0" presId="urn:microsoft.com/office/officeart/2005/8/layout/cycle4"/>
    <dgm:cxn modelId="{97C82BF2-7C9F-4AAF-9163-59BDE6CA0E5D}" type="presParOf" srcId="{265D9209-C114-48A4-816C-78865955C76A}" destId="{A177277A-5BDC-479D-B558-47F3496352D0}" srcOrd="3" destOrd="0" presId="urn:microsoft.com/office/officeart/2005/8/layout/cycle4"/>
    <dgm:cxn modelId="{9C8D9C31-F977-4630-B3ED-385AA1D3A1FA}" type="presParOf" srcId="{265D9209-C114-48A4-816C-78865955C76A}" destId="{D255BCFD-586D-4B47-8ED2-068053D90475}" srcOrd="4" destOrd="0" presId="urn:microsoft.com/office/officeart/2005/8/layout/cycle4"/>
    <dgm:cxn modelId="{D73AB719-4927-4139-950F-D989A950AAE5}" type="presParOf" srcId="{A5B5CD3E-96E8-4D3C-B3A6-08A798CDE9D6}" destId="{03FBB5BB-91C5-4D10-BC73-B258A77E0F89}" srcOrd="2" destOrd="0" presId="urn:microsoft.com/office/officeart/2005/8/layout/cycle4"/>
    <dgm:cxn modelId="{6A636D75-3948-4A69-9F97-E50FE47F9383}" type="presParOf" srcId="{A5B5CD3E-96E8-4D3C-B3A6-08A798CDE9D6}" destId="{5B4E9760-A985-4AAD-BE1D-0E516CEF007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DD351D-CCD0-41DA-8EA8-F179928F8A2A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C71ED8-6F34-4CAC-8314-5BECF8DA5C40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Среди наиболее ярких тенденций десертов можно выделить </a:t>
          </a:r>
          <a:endParaRPr lang="ru-RU" sz="2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6C5FA-3712-4D56-828B-50DC9D44CDE6}" type="parTrans" cxnId="{6D3FE5F2-1BF6-4018-9FC7-BC452C9A04F1}">
      <dgm:prSet/>
      <dgm:spPr/>
      <dgm:t>
        <a:bodyPr/>
        <a:lstStyle/>
        <a:p>
          <a:endParaRPr lang="ru-RU"/>
        </a:p>
      </dgm:t>
    </dgm:pt>
    <dgm:pt modelId="{20099B6E-70D7-4CA3-B79B-709ECD37A8FA}" type="sibTrans" cxnId="{6D3FE5F2-1BF6-4018-9FC7-BC452C9A04F1}">
      <dgm:prSet/>
      <dgm:spPr/>
      <dgm:t>
        <a:bodyPr/>
        <a:lstStyle/>
        <a:p>
          <a:endParaRPr lang="ru-RU"/>
        </a:p>
      </dgm:t>
    </dgm:pt>
    <dgm:pt modelId="{6507E266-3308-435B-AEBE-66F119D9E2D8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Мини-десерты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0C1B21-FBD0-4E5A-889E-A176E9845812}" type="parTrans" cxnId="{ABBF18B0-9657-4E58-A020-A13064F638C5}">
      <dgm:prSet/>
      <dgm:spPr/>
      <dgm:t>
        <a:bodyPr/>
        <a:lstStyle/>
        <a:p>
          <a:endParaRPr lang="ru-RU"/>
        </a:p>
      </dgm:t>
    </dgm:pt>
    <dgm:pt modelId="{D8CCACDD-60F2-4778-BEDE-AA1F932D00DC}" type="sibTrans" cxnId="{ABBF18B0-9657-4E58-A020-A13064F638C5}">
      <dgm:prSet/>
      <dgm:spPr/>
      <dgm:t>
        <a:bodyPr/>
        <a:lstStyle/>
        <a:p>
          <a:endParaRPr lang="ru-RU"/>
        </a:p>
      </dgm:t>
    </dgm:pt>
    <dgm:pt modelId="{D02C074A-2A38-4A7A-9427-190B16F4B7AC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Прозрачность в составе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06745E-6064-4F28-8452-4FFE2336788E}" type="parTrans" cxnId="{D0D8B686-8B86-47EE-B830-977F455BB2EE}">
      <dgm:prSet/>
      <dgm:spPr/>
      <dgm:t>
        <a:bodyPr/>
        <a:lstStyle/>
        <a:p>
          <a:endParaRPr lang="ru-RU"/>
        </a:p>
      </dgm:t>
    </dgm:pt>
    <dgm:pt modelId="{02703F2D-14FD-4119-87DF-892BD5433CF3}" type="sibTrans" cxnId="{D0D8B686-8B86-47EE-B830-977F455BB2EE}">
      <dgm:prSet/>
      <dgm:spPr/>
      <dgm:t>
        <a:bodyPr/>
        <a:lstStyle/>
        <a:p>
          <a:endParaRPr lang="ru-RU"/>
        </a:p>
      </dgm:t>
    </dgm:pt>
    <dgm:pt modelId="{9799A3BB-E7E3-4FEE-B1B7-B2D63A6D6FFF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Натуральный вкус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F1808B-201E-4317-8962-6B1ED6A81D2B}" type="parTrans" cxnId="{3D50AA32-A472-4B5A-90C1-18F423C30546}">
      <dgm:prSet/>
      <dgm:spPr/>
      <dgm:t>
        <a:bodyPr/>
        <a:lstStyle/>
        <a:p>
          <a:endParaRPr lang="ru-RU"/>
        </a:p>
      </dgm:t>
    </dgm:pt>
    <dgm:pt modelId="{80A2C6B5-D952-4E77-8EB2-DD856D6C6E2A}" type="sibTrans" cxnId="{3D50AA32-A472-4B5A-90C1-18F423C30546}">
      <dgm:prSet/>
      <dgm:spPr/>
      <dgm:t>
        <a:bodyPr/>
        <a:lstStyle/>
        <a:p>
          <a:endParaRPr lang="ru-RU"/>
        </a:p>
      </dgm:t>
    </dgm:pt>
    <dgm:pt modelId="{1CCE24FB-02D9-4C82-AB3F-A22C2243511F}" type="pres">
      <dgm:prSet presAssocID="{49DD351D-CCD0-41DA-8EA8-F179928F8A2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B7B7665-B0C4-492E-88B2-65BD53719C13}" type="pres">
      <dgm:prSet presAssocID="{73C71ED8-6F34-4CAC-8314-5BECF8DA5C40}" presName="centerShape" presStyleLbl="node0" presStyleIdx="0" presStyleCnt="1" custScaleX="608812" custScaleY="150233" custLinFactNeighborX="1927" custLinFactNeighborY="-52207"/>
      <dgm:spPr/>
      <dgm:t>
        <a:bodyPr/>
        <a:lstStyle/>
        <a:p>
          <a:endParaRPr lang="ru-RU"/>
        </a:p>
      </dgm:t>
    </dgm:pt>
    <dgm:pt modelId="{97D9FE44-B66B-416B-998B-D6B6EAC35B0D}" type="pres">
      <dgm:prSet presAssocID="{E10C1B21-FBD0-4E5A-889E-A176E9845812}" presName="parTrans" presStyleLbl="sibTrans2D1" presStyleIdx="0" presStyleCnt="3"/>
      <dgm:spPr/>
    </dgm:pt>
    <dgm:pt modelId="{649BB7A0-FA85-442B-820F-2D840259A0F3}" type="pres">
      <dgm:prSet presAssocID="{E10C1B21-FBD0-4E5A-889E-A176E9845812}" presName="connectorText" presStyleLbl="sibTrans2D1" presStyleIdx="0" presStyleCnt="3"/>
      <dgm:spPr/>
    </dgm:pt>
    <dgm:pt modelId="{397F8073-B9D3-4231-B14B-ABE979662169}" type="pres">
      <dgm:prSet presAssocID="{6507E266-3308-435B-AEBE-66F119D9E2D8}" presName="node" presStyleLbl="node1" presStyleIdx="0" presStyleCnt="3" custScaleX="187409" custScaleY="114455" custRadScaleRad="40332" custRadScaleInc="-299827">
        <dgm:presLayoutVars>
          <dgm:bulletEnabled val="1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339A42CB-D659-4F32-8D80-C571133DB5EB}" type="pres">
      <dgm:prSet presAssocID="{D406745E-6064-4F28-8452-4FFE2336788E}" presName="parTrans" presStyleLbl="sibTrans2D1" presStyleIdx="1" presStyleCnt="3"/>
      <dgm:spPr/>
    </dgm:pt>
    <dgm:pt modelId="{714B871C-4CA6-47F2-8DF2-453F524B79C4}" type="pres">
      <dgm:prSet presAssocID="{D406745E-6064-4F28-8452-4FFE2336788E}" presName="connectorText" presStyleLbl="sibTrans2D1" presStyleIdx="1" presStyleCnt="3"/>
      <dgm:spPr/>
    </dgm:pt>
    <dgm:pt modelId="{8823F661-FA77-4FDA-A7DC-E6C0B5D1A593}" type="pres">
      <dgm:prSet presAssocID="{D02C074A-2A38-4A7A-9427-190B16F4B7AC}" presName="node" presStyleLbl="node1" presStyleIdx="1" presStyleCnt="3" custScaleX="185180" custScaleY="117767" custRadScaleRad="84639" custRadScaleInc="-60631">
        <dgm:presLayoutVars>
          <dgm:bulletEnabled val="1"/>
        </dgm:presLayoutVars>
      </dgm:prSet>
      <dgm:spPr>
        <a:prstGeom prst="cloud">
          <a:avLst/>
        </a:prstGeom>
      </dgm:spPr>
    </dgm:pt>
    <dgm:pt modelId="{AAFEE618-E44A-4EF7-BFA5-DC253306C39D}" type="pres">
      <dgm:prSet presAssocID="{4AF1808B-201E-4317-8962-6B1ED6A81D2B}" presName="parTrans" presStyleLbl="sibTrans2D1" presStyleIdx="2" presStyleCnt="3"/>
      <dgm:spPr/>
    </dgm:pt>
    <dgm:pt modelId="{E1AE0EE9-8F03-432A-B464-9E2BBE5B90DA}" type="pres">
      <dgm:prSet presAssocID="{4AF1808B-201E-4317-8962-6B1ED6A81D2B}" presName="connectorText" presStyleLbl="sibTrans2D1" presStyleIdx="2" presStyleCnt="3"/>
      <dgm:spPr/>
    </dgm:pt>
    <dgm:pt modelId="{86F04DE9-BFBF-4004-B3C9-4E29A425D0BF}" type="pres">
      <dgm:prSet presAssocID="{9799A3BB-E7E3-4FEE-B1B7-B2D63A6D6FFF}" presName="node" presStyleLbl="node1" presStyleIdx="2" presStyleCnt="3" custScaleX="185776" custScaleY="115946" custRadScaleRad="90780" custRadScaleInc="59910">
        <dgm:presLayoutVars>
          <dgm:bulletEnabled val="1"/>
        </dgm:presLayoutVars>
      </dgm:prSet>
      <dgm:spPr>
        <a:prstGeom prst="cloud">
          <a:avLst/>
        </a:prstGeom>
      </dgm:spPr>
    </dgm:pt>
  </dgm:ptLst>
  <dgm:cxnLst>
    <dgm:cxn modelId="{CEE5D7A3-8AEC-47D2-B8E2-8B183E146882}" type="presOf" srcId="{73C71ED8-6F34-4CAC-8314-5BECF8DA5C40}" destId="{DB7B7665-B0C4-492E-88B2-65BD53719C13}" srcOrd="0" destOrd="0" presId="urn:microsoft.com/office/officeart/2005/8/layout/radial5"/>
    <dgm:cxn modelId="{9DA1F55E-E188-4DD2-A482-D9A2A661B9C7}" type="presOf" srcId="{6507E266-3308-435B-AEBE-66F119D9E2D8}" destId="{397F8073-B9D3-4231-B14B-ABE979662169}" srcOrd="0" destOrd="0" presId="urn:microsoft.com/office/officeart/2005/8/layout/radial5"/>
    <dgm:cxn modelId="{22E1389E-0969-46FB-87F1-AC6FBD36D650}" type="presOf" srcId="{49DD351D-CCD0-41DA-8EA8-F179928F8A2A}" destId="{1CCE24FB-02D9-4C82-AB3F-A22C2243511F}" srcOrd="0" destOrd="0" presId="urn:microsoft.com/office/officeart/2005/8/layout/radial5"/>
    <dgm:cxn modelId="{6D3FE5F2-1BF6-4018-9FC7-BC452C9A04F1}" srcId="{49DD351D-CCD0-41DA-8EA8-F179928F8A2A}" destId="{73C71ED8-6F34-4CAC-8314-5BECF8DA5C40}" srcOrd="0" destOrd="0" parTransId="{D726C5FA-3712-4D56-828B-50DC9D44CDE6}" sibTransId="{20099B6E-70D7-4CA3-B79B-709ECD37A8FA}"/>
    <dgm:cxn modelId="{1144C29F-98DC-492C-9A06-23B7010D58DB}" type="presOf" srcId="{E10C1B21-FBD0-4E5A-889E-A176E9845812}" destId="{649BB7A0-FA85-442B-820F-2D840259A0F3}" srcOrd="1" destOrd="0" presId="urn:microsoft.com/office/officeart/2005/8/layout/radial5"/>
    <dgm:cxn modelId="{C3193549-05D0-4075-941C-C9A82C0D8C68}" type="presOf" srcId="{D406745E-6064-4F28-8452-4FFE2336788E}" destId="{714B871C-4CA6-47F2-8DF2-453F524B79C4}" srcOrd="1" destOrd="0" presId="urn:microsoft.com/office/officeart/2005/8/layout/radial5"/>
    <dgm:cxn modelId="{3D50AA32-A472-4B5A-90C1-18F423C30546}" srcId="{73C71ED8-6F34-4CAC-8314-5BECF8DA5C40}" destId="{9799A3BB-E7E3-4FEE-B1B7-B2D63A6D6FFF}" srcOrd="2" destOrd="0" parTransId="{4AF1808B-201E-4317-8962-6B1ED6A81D2B}" sibTransId="{80A2C6B5-D952-4E77-8EB2-DD856D6C6E2A}"/>
    <dgm:cxn modelId="{ABBF18B0-9657-4E58-A020-A13064F638C5}" srcId="{73C71ED8-6F34-4CAC-8314-5BECF8DA5C40}" destId="{6507E266-3308-435B-AEBE-66F119D9E2D8}" srcOrd="0" destOrd="0" parTransId="{E10C1B21-FBD0-4E5A-889E-A176E9845812}" sibTransId="{D8CCACDD-60F2-4778-BEDE-AA1F932D00DC}"/>
    <dgm:cxn modelId="{6CE1C436-A691-402C-A346-8ABC4F855532}" type="presOf" srcId="{D02C074A-2A38-4A7A-9427-190B16F4B7AC}" destId="{8823F661-FA77-4FDA-A7DC-E6C0B5D1A593}" srcOrd="0" destOrd="0" presId="urn:microsoft.com/office/officeart/2005/8/layout/radial5"/>
    <dgm:cxn modelId="{DF59106F-CB5F-4ED6-880E-D5A1265A854D}" type="presOf" srcId="{E10C1B21-FBD0-4E5A-889E-A176E9845812}" destId="{97D9FE44-B66B-416B-998B-D6B6EAC35B0D}" srcOrd="0" destOrd="0" presId="urn:microsoft.com/office/officeart/2005/8/layout/radial5"/>
    <dgm:cxn modelId="{B45A50A5-E7A6-4ED4-B3C9-988E9E27C54E}" type="presOf" srcId="{9799A3BB-E7E3-4FEE-B1B7-B2D63A6D6FFF}" destId="{86F04DE9-BFBF-4004-B3C9-4E29A425D0BF}" srcOrd="0" destOrd="0" presId="urn:microsoft.com/office/officeart/2005/8/layout/radial5"/>
    <dgm:cxn modelId="{85973E9E-998C-4E87-A51B-A8F13E9EAA65}" type="presOf" srcId="{D406745E-6064-4F28-8452-4FFE2336788E}" destId="{339A42CB-D659-4F32-8D80-C571133DB5EB}" srcOrd="0" destOrd="0" presId="urn:microsoft.com/office/officeart/2005/8/layout/radial5"/>
    <dgm:cxn modelId="{D0D8B686-8B86-47EE-B830-977F455BB2EE}" srcId="{73C71ED8-6F34-4CAC-8314-5BECF8DA5C40}" destId="{D02C074A-2A38-4A7A-9427-190B16F4B7AC}" srcOrd="1" destOrd="0" parTransId="{D406745E-6064-4F28-8452-4FFE2336788E}" sibTransId="{02703F2D-14FD-4119-87DF-892BD5433CF3}"/>
    <dgm:cxn modelId="{D8104389-12C9-430D-9778-1B3C00BA1B86}" type="presOf" srcId="{4AF1808B-201E-4317-8962-6B1ED6A81D2B}" destId="{E1AE0EE9-8F03-432A-B464-9E2BBE5B90DA}" srcOrd="1" destOrd="0" presId="urn:microsoft.com/office/officeart/2005/8/layout/radial5"/>
    <dgm:cxn modelId="{384492C7-EB5C-4ACA-A95C-A0BC11C5E4BC}" type="presOf" srcId="{4AF1808B-201E-4317-8962-6B1ED6A81D2B}" destId="{AAFEE618-E44A-4EF7-BFA5-DC253306C39D}" srcOrd="0" destOrd="0" presId="urn:microsoft.com/office/officeart/2005/8/layout/radial5"/>
    <dgm:cxn modelId="{CBFB9462-5281-4F80-B5EB-749D5BC4C65A}" type="presParOf" srcId="{1CCE24FB-02D9-4C82-AB3F-A22C2243511F}" destId="{DB7B7665-B0C4-492E-88B2-65BD53719C13}" srcOrd="0" destOrd="0" presId="urn:microsoft.com/office/officeart/2005/8/layout/radial5"/>
    <dgm:cxn modelId="{40727276-E209-4423-93A6-CED3AE101983}" type="presParOf" srcId="{1CCE24FB-02D9-4C82-AB3F-A22C2243511F}" destId="{97D9FE44-B66B-416B-998B-D6B6EAC35B0D}" srcOrd="1" destOrd="0" presId="urn:microsoft.com/office/officeart/2005/8/layout/radial5"/>
    <dgm:cxn modelId="{3B151F1E-B2F2-44AA-B347-030FDA408B1D}" type="presParOf" srcId="{97D9FE44-B66B-416B-998B-D6B6EAC35B0D}" destId="{649BB7A0-FA85-442B-820F-2D840259A0F3}" srcOrd="0" destOrd="0" presId="urn:microsoft.com/office/officeart/2005/8/layout/radial5"/>
    <dgm:cxn modelId="{056CCA1C-7729-4876-B43B-A6C88886CDD8}" type="presParOf" srcId="{1CCE24FB-02D9-4C82-AB3F-A22C2243511F}" destId="{397F8073-B9D3-4231-B14B-ABE979662169}" srcOrd="2" destOrd="0" presId="urn:microsoft.com/office/officeart/2005/8/layout/radial5"/>
    <dgm:cxn modelId="{986DC725-75C3-45CC-9A0D-630C6CE81C14}" type="presParOf" srcId="{1CCE24FB-02D9-4C82-AB3F-A22C2243511F}" destId="{339A42CB-D659-4F32-8D80-C571133DB5EB}" srcOrd="3" destOrd="0" presId="urn:microsoft.com/office/officeart/2005/8/layout/radial5"/>
    <dgm:cxn modelId="{934A78D4-5E3F-4155-AAB8-F9E3EB56D6DD}" type="presParOf" srcId="{339A42CB-D659-4F32-8D80-C571133DB5EB}" destId="{714B871C-4CA6-47F2-8DF2-453F524B79C4}" srcOrd="0" destOrd="0" presId="urn:microsoft.com/office/officeart/2005/8/layout/radial5"/>
    <dgm:cxn modelId="{1490DF25-1A86-4043-8C25-1EEC528D7FCF}" type="presParOf" srcId="{1CCE24FB-02D9-4C82-AB3F-A22C2243511F}" destId="{8823F661-FA77-4FDA-A7DC-E6C0B5D1A593}" srcOrd="4" destOrd="0" presId="urn:microsoft.com/office/officeart/2005/8/layout/radial5"/>
    <dgm:cxn modelId="{85070327-C06E-4341-BE59-47D697435CE8}" type="presParOf" srcId="{1CCE24FB-02D9-4C82-AB3F-A22C2243511F}" destId="{AAFEE618-E44A-4EF7-BFA5-DC253306C39D}" srcOrd="5" destOrd="0" presId="urn:microsoft.com/office/officeart/2005/8/layout/radial5"/>
    <dgm:cxn modelId="{F2D1172B-9847-4271-A6AD-1FA5BA407589}" type="presParOf" srcId="{AAFEE618-E44A-4EF7-BFA5-DC253306C39D}" destId="{E1AE0EE9-8F03-432A-B464-9E2BBE5B90DA}" srcOrd="0" destOrd="0" presId="urn:microsoft.com/office/officeart/2005/8/layout/radial5"/>
    <dgm:cxn modelId="{DE0AC1A9-6BCD-453F-A290-1BA9509C57FA}" type="presParOf" srcId="{1CCE24FB-02D9-4C82-AB3F-A22C2243511F}" destId="{86F04DE9-BFBF-4004-B3C9-4E29A425D0BF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E5586-EE18-4FBB-9E7C-040F07B30CC6}">
      <dsp:nvSpPr>
        <dsp:cNvPr id="0" name=""/>
        <dsp:cNvSpPr/>
      </dsp:nvSpPr>
      <dsp:spPr>
        <a:xfrm>
          <a:off x="3830526" y="3008347"/>
          <a:ext cx="2185475" cy="14156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700" kern="1200" dirty="0"/>
        </a:p>
      </dsp:txBody>
      <dsp:txXfrm>
        <a:off x="4517267" y="3393368"/>
        <a:ext cx="1467637" cy="999573"/>
      </dsp:txXfrm>
    </dsp:sp>
    <dsp:sp modelId="{23CC820D-FAEE-40A5-873C-BBF1AF248037}">
      <dsp:nvSpPr>
        <dsp:cNvPr id="0" name=""/>
        <dsp:cNvSpPr/>
      </dsp:nvSpPr>
      <dsp:spPr>
        <a:xfrm>
          <a:off x="264750" y="3008347"/>
          <a:ext cx="2185475" cy="14156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700" kern="1200" dirty="0"/>
        </a:p>
      </dsp:txBody>
      <dsp:txXfrm>
        <a:off x="295848" y="3393368"/>
        <a:ext cx="1467637" cy="999573"/>
      </dsp:txXfrm>
    </dsp:sp>
    <dsp:sp modelId="{FD42E531-98A2-4E34-87B7-6F15377FE6D7}">
      <dsp:nvSpPr>
        <dsp:cNvPr id="0" name=""/>
        <dsp:cNvSpPr/>
      </dsp:nvSpPr>
      <dsp:spPr>
        <a:xfrm>
          <a:off x="3830526" y="0"/>
          <a:ext cx="2185475" cy="14156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700" kern="1200" dirty="0"/>
        </a:p>
      </dsp:txBody>
      <dsp:txXfrm>
        <a:off x="4517267" y="31098"/>
        <a:ext cx="1467637" cy="999573"/>
      </dsp:txXfrm>
    </dsp:sp>
    <dsp:sp modelId="{42B3AB92-CE5E-41DA-B8CE-A0698C7DB816}">
      <dsp:nvSpPr>
        <dsp:cNvPr id="0" name=""/>
        <dsp:cNvSpPr/>
      </dsp:nvSpPr>
      <dsp:spPr>
        <a:xfrm>
          <a:off x="264750" y="0"/>
          <a:ext cx="2185475" cy="14156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700" kern="1200" dirty="0"/>
        </a:p>
      </dsp:txBody>
      <dsp:txXfrm>
        <a:off x="295848" y="31098"/>
        <a:ext cx="1467637" cy="999573"/>
      </dsp:txXfrm>
    </dsp:sp>
    <dsp:sp modelId="{55BF70FB-3DC8-4A35-946F-5ACD488569E5}">
      <dsp:nvSpPr>
        <dsp:cNvPr id="0" name=""/>
        <dsp:cNvSpPr/>
      </dsp:nvSpPr>
      <dsp:spPr>
        <a:xfrm>
          <a:off x="1180526" y="252170"/>
          <a:ext cx="1915609" cy="1915609"/>
        </a:xfrm>
        <a:prstGeom prst="pieWedge">
          <a:avLst/>
        </a:prstGeom>
        <a:gradFill rotWithShape="1">
          <a:gsLst>
            <a:gs pos="0">
              <a:schemeClr val="accent2">
                <a:tint val="45000"/>
                <a:satMod val="200000"/>
              </a:schemeClr>
            </a:gs>
            <a:gs pos="30000">
              <a:schemeClr val="accent2">
                <a:tint val="61000"/>
                <a:satMod val="200000"/>
              </a:schemeClr>
            </a:gs>
            <a:gs pos="45000">
              <a:schemeClr val="accent2">
                <a:tint val="66000"/>
                <a:satMod val="200000"/>
              </a:schemeClr>
            </a:gs>
            <a:gs pos="55000">
              <a:schemeClr val="accent2">
                <a:tint val="66000"/>
                <a:satMod val="200000"/>
              </a:schemeClr>
            </a:gs>
            <a:gs pos="73000">
              <a:schemeClr val="accent2">
                <a:tint val="61000"/>
                <a:satMod val="200000"/>
              </a:schemeClr>
            </a:gs>
            <a:gs pos="100000">
              <a:schemeClr val="accent2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Черная смородина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41595" y="813239"/>
        <a:ext cx="1354540" cy="1354540"/>
      </dsp:txXfrm>
    </dsp:sp>
    <dsp:sp modelId="{60421072-793B-42AB-8F34-F675BB7EE178}">
      <dsp:nvSpPr>
        <dsp:cNvPr id="0" name=""/>
        <dsp:cNvSpPr/>
      </dsp:nvSpPr>
      <dsp:spPr>
        <a:xfrm rot="5400000">
          <a:off x="3184616" y="252170"/>
          <a:ext cx="1915609" cy="1915609"/>
        </a:xfrm>
        <a:prstGeom prst="pieWedge">
          <a:avLst/>
        </a:prstGeom>
        <a:gradFill rotWithShape="1">
          <a:gsLst>
            <a:gs pos="0">
              <a:schemeClr val="accent2">
                <a:tint val="45000"/>
                <a:satMod val="200000"/>
              </a:schemeClr>
            </a:gs>
            <a:gs pos="30000">
              <a:schemeClr val="accent2">
                <a:tint val="61000"/>
                <a:satMod val="200000"/>
              </a:schemeClr>
            </a:gs>
            <a:gs pos="45000">
              <a:schemeClr val="accent2">
                <a:tint val="66000"/>
                <a:satMod val="200000"/>
              </a:schemeClr>
            </a:gs>
            <a:gs pos="55000">
              <a:schemeClr val="accent2">
                <a:tint val="66000"/>
                <a:satMod val="200000"/>
              </a:schemeClr>
            </a:gs>
            <a:gs pos="73000">
              <a:schemeClr val="accent2">
                <a:tint val="61000"/>
                <a:satMod val="200000"/>
              </a:schemeClr>
            </a:gs>
            <a:gs pos="100000">
              <a:schemeClr val="accent2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Черника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184616" y="813239"/>
        <a:ext cx="1354540" cy="1354540"/>
      </dsp:txXfrm>
    </dsp:sp>
    <dsp:sp modelId="{A3BB0FA2-7F4A-41F4-9991-A361ADBCDA31}">
      <dsp:nvSpPr>
        <dsp:cNvPr id="0" name=""/>
        <dsp:cNvSpPr/>
      </dsp:nvSpPr>
      <dsp:spPr>
        <a:xfrm rot="10800000">
          <a:off x="3184616" y="2256260"/>
          <a:ext cx="1915609" cy="1915609"/>
        </a:xfrm>
        <a:prstGeom prst="pieWedge">
          <a:avLst/>
        </a:prstGeom>
        <a:gradFill rotWithShape="1">
          <a:gsLst>
            <a:gs pos="0">
              <a:schemeClr val="accent2">
                <a:tint val="45000"/>
                <a:satMod val="200000"/>
              </a:schemeClr>
            </a:gs>
            <a:gs pos="30000">
              <a:schemeClr val="accent2">
                <a:tint val="61000"/>
                <a:satMod val="200000"/>
              </a:schemeClr>
            </a:gs>
            <a:gs pos="45000">
              <a:schemeClr val="accent2">
                <a:tint val="66000"/>
                <a:satMod val="200000"/>
              </a:schemeClr>
            </a:gs>
            <a:gs pos="55000">
              <a:schemeClr val="accent2">
                <a:tint val="66000"/>
                <a:satMod val="200000"/>
              </a:schemeClr>
            </a:gs>
            <a:gs pos="73000">
              <a:schemeClr val="accent2">
                <a:tint val="61000"/>
                <a:satMod val="200000"/>
              </a:schemeClr>
            </a:gs>
            <a:gs pos="100000">
              <a:schemeClr val="accent2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Красный виноград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184616" y="2256260"/>
        <a:ext cx="1354540" cy="1354540"/>
      </dsp:txXfrm>
    </dsp:sp>
    <dsp:sp modelId="{A177277A-5BDC-479D-B558-47F3496352D0}">
      <dsp:nvSpPr>
        <dsp:cNvPr id="0" name=""/>
        <dsp:cNvSpPr/>
      </dsp:nvSpPr>
      <dsp:spPr>
        <a:xfrm rot="16200000">
          <a:off x="1180526" y="2256260"/>
          <a:ext cx="1915609" cy="1915609"/>
        </a:xfrm>
        <a:prstGeom prst="pieWedge">
          <a:avLst/>
        </a:prstGeom>
        <a:gradFill rotWithShape="1">
          <a:gsLst>
            <a:gs pos="0">
              <a:schemeClr val="accent2">
                <a:tint val="45000"/>
                <a:satMod val="200000"/>
              </a:schemeClr>
            </a:gs>
            <a:gs pos="30000">
              <a:schemeClr val="accent2">
                <a:tint val="61000"/>
                <a:satMod val="200000"/>
              </a:schemeClr>
            </a:gs>
            <a:gs pos="45000">
              <a:schemeClr val="accent2">
                <a:tint val="66000"/>
                <a:satMod val="200000"/>
              </a:schemeClr>
            </a:gs>
            <a:gs pos="55000">
              <a:schemeClr val="accent2">
                <a:tint val="66000"/>
                <a:satMod val="200000"/>
              </a:schemeClr>
            </a:gs>
            <a:gs pos="73000">
              <a:schemeClr val="accent2">
                <a:tint val="61000"/>
                <a:satMod val="200000"/>
              </a:schemeClr>
            </a:gs>
            <a:gs pos="100000">
              <a:schemeClr val="accent2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Ежевика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1741595" y="2256260"/>
        <a:ext cx="1354540" cy="1354540"/>
      </dsp:txXfrm>
    </dsp:sp>
    <dsp:sp modelId="{03FBB5BB-91C5-4D10-BC73-B258A77E0F89}">
      <dsp:nvSpPr>
        <dsp:cNvPr id="0" name=""/>
        <dsp:cNvSpPr/>
      </dsp:nvSpPr>
      <dsp:spPr>
        <a:xfrm>
          <a:off x="2809679" y="1813856"/>
          <a:ext cx="661393" cy="57512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E9760-A985-4AAD-BE1D-0E516CEF007E}">
      <dsp:nvSpPr>
        <dsp:cNvPr id="0" name=""/>
        <dsp:cNvSpPr/>
      </dsp:nvSpPr>
      <dsp:spPr>
        <a:xfrm rot="10800000">
          <a:off x="2809679" y="2035058"/>
          <a:ext cx="661393" cy="575125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7B7665-B0C4-492E-88B2-65BD53719C13}">
      <dsp:nvSpPr>
        <dsp:cNvPr id="0" name=""/>
        <dsp:cNvSpPr/>
      </dsp:nvSpPr>
      <dsp:spPr>
        <a:xfrm>
          <a:off x="2908" y="0"/>
          <a:ext cx="6550919" cy="161653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5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Среди наиболее ярких тенденций десертов можно выделить </a:t>
          </a:r>
          <a:endParaRPr lang="ru-RU" sz="2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2268" y="236736"/>
        <a:ext cx="4632199" cy="1143060"/>
      </dsp:txXfrm>
    </dsp:sp>
    <dsp:sp modelId="{97D9FE44-B66B-416B-998B-D6B6EAC35B0D}">
      <dsp:nvSpPr>
        <dsp:cNvPr id="0" name=""/>
        <dsp:cNvSpPr/>
      </dsp:nvSpPr>
      <dsp:spPr>
        <a:xfrm rot="5401868">
          <a:off x="2819172" y="2272385"/>
          <a:ext cx="916600" cy="3658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2874078" y="2290678"/>
        <a:ext cx="806847" cy="219507"/>
      </dsp:txXfrm>
    </dsp:sp>
    <dsp:sp modelId="{397F8073-B9D3-4231-B14B-ABE979662169}">
      <dsp:nvSpPr>
        <dsp:cNvPr id="0" name=""/>
        <dsp:cNvSpPr/>
      </dsp:nvSpPr>
      <dsp:spPr>
        <a:xfrm>
          <a:off x="2016226" y="3345967"/>
          <a:ext cx="2520690" cy="1539443"/>
        </a:xfrm>
        <a:prstGeom prst="cloud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Мини-десерты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3638" y="3578451"/>
        <a:ext cx="1646617" cy="1003133"/>
      </dsp:txXfrm>
    </dsp:sp>
    <dsp:sp modelId="{339A42CB-D659-4F32-8D80-C571133DB5EB}">
      <dsp:nvSpPr>
        <dsp:cNvPr id="0" name=""/>
        <dsp:cNvSpPr/>
      </dsp:nvSpPr>
      <dsp:spPr>
        <a:xfrm rot="2713226">
          <a:off x="4125382" y="1715754"/>
          <a:ext cx="470075" cy="3658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141605" y="1749970"/>
        <a:ext cx="360322" cy="219507"/>
      </dsp:txXfrm>
    </dsp:sp>
    <dsp:sp modelId="{8823F661-FA77-4FDA-A7DC-E6C0B5D1A593}">
      <dsp:nvSpPr>
        <dsp:cNvPr id="0" name=""/>
        <dsp:cNvSpPr/>
      </dsp:nvSpPr>
      <dsp:spPr>
        <a:xfrm>
          <a:off x="4101445" y="2100681"/>
          <a:ext cx="2490709" cy="1583990"/>
        </a:xfrm>
        <a:prstGeom prst="cloud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Прозрачность в составе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4725" y="2339893"/>
        <a:ext cx="1627032" cy="1032160"/>
      </dsp:txXfrm>
    </dsp:sp>
    <dsp:sp modelId="{AAFEE618-E44A-4EF7-BFA5-DC253306C39D}">
      <dsp:nvSpPr>
        <dsp:cNvPr id="0" name=""/>
        <dsp:cNvSpPr/>
      </dsp:nvSpPr>
      <dsp:spPr>
        <a:xfrm rot="8136881">
          <a:off x="1915239" y="1721031"/>
          <a:ext cx="487348" cy="3658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2009333" y="1755815"/>
        <a:ext cx="377595" cy="219507"/>
      </dsp:txXfrm>
    </dsp:sp>
    <dsp:sp modelId="{86F04DE9-BFBF-4004-B3C9-4E29A425D0BF}">
      <dsp:nvSpPr>
        <dsp:cNvPr id="0" name=""/>
        <dsp:cNvSpPr/>
      </dsp:nvSpPr>
      <dsp:spPr>
        <a:xfrm>
          <a:off x="-100596" y="2112907"/>
          <a:ext cx="2498726" cy="1559498"/>
        </a:xfrm>
        <a:prstGeom prst="cloud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Натуральный вкус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789" y="2348420"/>
        <a:ext cx="1632269" cy="1016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" y="0"/>
            <a:ext cx="915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888" y="188640"/>
            <a:ext cx="5184576" cy="1440160"/>
          </a:xfrm>
        </p:spPr>
        <p:txBody>
          <a:bodyPr>
            <a:normAutofit/>
          </a:bodyPr>
          <a:lstStyle/>
          <a:p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Десерты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а-ля </a:t>
            </a:r>
            <a:r>
              <a:rPr lang="ru-R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натюрель</a:t>
            </a: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как новый </a:t>
            </a:r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beauty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-тренд</a:t>
            </a:r>
            <a:endParaRPr lang="ru-RU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5229200"/>
            <a:ext cx="4032448" cy="119898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Ольга Юрьевна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91-ТПм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olga.cuzne2013@yandex.ru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8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3527" r="2572" b="9159"/>
          <a:stretch/>
        </p:blipFill>
        <p:spPr bwMode="auto">
          <a:xfrm>
            <a:off x="-30156" y="-5816"/>
            <a:ext cx="9174156" cy="686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132856"/>
            <a:ext cx="6480720" cy="108012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!!!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05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6"/>
          <a:stretch/>
        </p:blipFill>
        <p:spPr bwMode="auto">
          <a:xfrm>
            <a:off x="-1071" y="-10020"/>
            <a:ext cx="9144001" cy="686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266"/>
            <a:ext cx="8229600" cy="681430"/>
          </a:xfrm>
        </p:spPr>
        <p:txBody>
          <a:bodyPr/>
          <a:lstStyle/>
          <a:p>
            <a:pPr algn="ctr"/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КОНДИТЕРСКАЯ МОДА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619672" y="2301143"/>
            <a:ext cx="7056784" cy="4440225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Тяжелые» торты и пирожные теперь не в моде, зато большим спросом пользуются легкие десерты,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парфе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суфле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муссы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натуральных соков,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пюре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фруктов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традиционное итальянское нежирное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мороженое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джелато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кота (разновидность пудинга),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кассата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(торт из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мороженого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мороженое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даров моря (Япония).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691680" y="692696"/>
            <a:ext cx="6982166" cy="79208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Мода на здоровую пищу затронула даже такую, казалось бы, далекую от принципов правильного питания область как кондитерское искусство. </a:t>
            </a:r>
            <a:endParaRPr lang="ru-RU" sz="2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37331" r="4647" b="25339"/>
          <a:stretch/>
        </p:blipFill>
        <p:spPr bwMode="auto">
          <a:xfrm>
            <a:off x="1670005" y="1768917"/>
            <a:ext cx="7006449" cy="53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0" t="3170" r="24966" b="3133"/>
          <a:stretch/>
        </p:blipFill>
        <p:spPr bwMode="auto">
          <a:xfrm>
            <a:off x="6880505" y="2996951"/>
            <a:ext cx="1508283" cy="194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20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65" b="8978"/>
          <a:stretch/>
        </p:blipFill>
        <p:spPr bwMode="auto">
          <a:xfrm>
            <a:off x="456958" y="0"/>
            <a:ext cx="86870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04648" y="476672"/>
            <a:ext cx="442392" cy="2480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179512" y="260648"/>
            <a:ext cx="8784976" cy="201622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Отдельное направление в области приготовления десертов - экологически чистые блюда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десерты включают в свой состав большое количество продуктов, обладающих антиоксидантными свойствами: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2"/>
          </p:nvPr>
        </p:nvSpPr>
        <p:spPr>
          <a:xfrm>
            <a:off x="-1404664" y="1628800"/>
            <a:ext cx="1080120" cy="100811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59741449"/>
              </p:ext>
            </p:extLst>
          </p:nvPr>
        </p:nvGraphicFramePr>
        <p:xfrm>
          <a:off x="323528" y="1772816"/>
          <a:ext cx="6280753" cy="442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92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4" b="-1"/>
          <a:stretch/>
        </p:blipFill>
        <p:spPr bwMode="auto">
          <a:xfrm>
            <a:off x="0" y="5157192"/>
            <a:ext cx="9144000" cy="170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подход к приготовлению десертов демонстрирует и молекулярная кухня.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323528" y="2060848"/>
            <a:ext cx="1882552" cy="918989"/>
          </a:xfrm>
        </p:spPr>
        <p:txBody>
          <a:bodyPr/>
          <a:lstStyle/>
          <a:p>
            <a:pPr algn="ctr"/>
            <a:r>
              <a:rPr lang="ru-RU" sz="20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тирамису со вкусом телятины</a:t>
            </a:r>
            <a:endParaRPr lang="ru-RU" sz="2000" b="0" i="1" dirty="0">
              <a:solidFill>
                <a:schemeClr val="tx1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half" idx="3"/>
          </p:nvPr>
        </p:nvSpPr>
        <p:spPr>
          <a:xfrm>
            <a:off x="6156176" y="1556792"/>
            <a:ext cx="2664296" cy="1296144"/>
          </a:xfrm>
        </p:spPr>
        <p:txBody>
          <a:bodyPr>
            <a:noAutofit/>
          </a:bodyPr>
          <a:lstStyle/>
          <a:p>
            <a:pPr algn="ctr"/>
            <a:r>
              <a:rPr lang="ru-RU" sz="20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трюфельное </a:t>
            </a:r>
            <a:endParaRPr lang="ru-RU" sz="2000" b="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мороженое </a:t>
            </a:r>
          </a:p>
          <a:p>
            <a:pPr algn="ctr"/>
            <a:r>
              <a:rPr lang="ru-RU" sz="2000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черным перцем</a:t>
            </a:r>
            <a:endParaRPr lang="ru-RU" sz="2000" b="0" i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>
          <a:xfrm>
            <a:off x="3491880" y="1340768"/>
            <a:ext cx="1940024" cy="1375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черный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шоколад с острым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сыром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40968"/>
            <a:ext cx="2674640" cy="18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9" r="7594"/>
          <a:stretch/>
        </p:blipFill>
        <p:spPr bwMode="auto">
          <a:xfrm>
            <a:off x="304800" y="3140968"/>
            <a:ext cx="270163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8"/>
          <a:stretch/>
        </p:blipFill>
        <p:spPr bwMode="auto">
          <a:xfrm>
            <a:off x="3124167" y="2523006"/>
            <a:ext cx="2895665" cy="178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89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ТЕНДЕНЦИИ В ПРИГОТОВЛЕНИИ ДЕСЕРТОВ</a:t>
            </a:r>
            <a:endParaRPr lang="ru-RU" sz="22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036" y="-4347864"/>
            <a:ext cx="981613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Объект 9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00964818"/>
              </p:ext>
            </p:extLst>
          </p:nvPr>
        </p:nvGraphicFramePr>
        <p:xfrm>
          <a:off x="2267744" y="1196752"/>
          <a:ext cx="655272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-1476672" y="3140968"/>
            <a:ext cx="1162472" cy="236792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98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7"/>
          <a:stretch/>
        </p:blipFill>
        <p:spPr bwMode="auto">
          <a:xfrm>
            <a:off x="-1" y="0"/>
            <a:ext cx="916834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9203" y="1431804"/>
            <a:ext cx="3096344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Мини-десерты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0260632" y="4009507"/>
            <a:ext cx="1149518" cy="9247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5088943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считает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Applebee’s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посетители любят тарелки-ассорти с мини-десертами потому что, они дают возможность попробовать разнообразные сладости, не теряя при этом контроль над потреблением калорий.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044" y="2420888"/>
            <a:ext cx="352425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65193"/>
            <a:ext cx="1890464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1465193"/>
            <a:ext cx="1872209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01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9"/>
          <a:stretch/>
        </p:blipFill>
        <p:spPr bwMode="auto">
          <a:xfrm>
            <a:off x="356" y="-1"/>
            <a:ext cx="914364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-11330"/>
            <a:ext cx="6491064" cy="936104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Прозрачность в составе десертов и происхождении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ингредиентов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124744"/>
            <a:ext cx="5987008" cy="18722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чаще спрашивают органическую выпечку, низкоуглеводные десерты и происхождение ингредиентов, которые были использованы для приготовления десертов. Популярностью пользуются десерты, приготовленные из местных сезонных продуктов без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химикатов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вредных добавок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1428750" cy="2957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7" y="5270601"/>
            <a:ext cx="1224136" cy="1224136"/>
          </a:xfrm>
          <a:prstGeom prst="rect">
            <a:avLst/>
          </a:prstGeom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153" y="2636911"/>
            <a:ext cx="2963024" cy="185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58122"/>
            <a:ext cx="302433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80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5770984" cy="990600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Натуральный вкус десертов и минимальное количество ингредиентов выступают одной из самых главных тенденций десертов в ресторанах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5368222"/>
            <a:ext cx="5050904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предпочитают простоту и понятность десертов, использование минимального количества продуктов для приготовления десертов, их натуральный вкус. Десерты с приторным вкусом красителей ушли в прошлое, сегодня в десерты добавляют свежие фрукты и фруктовые пюре, свежие травы, сухофрукты и специи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30341"/>
            <a:ext cx="3160797" cy="197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30813"/>
            <a:ext cx="3433552" cy="193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5" y="3933436"/>
            <a:ext cx="1914525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34214"/>
            <a:ext cx="19050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45" y="0"/>
            <a:ext cx="9168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628784" y="764704"/>
            <a:ext cx="298376" cy="392088"/>
          </a:xfrm>
        </p:spPr>
        <p:txBody>
          <a:bodyPr>
            <a:normAutofit fontScale="90000"/>
          </a:bodyPr>
          <a:lstStyle/>
          <a:p>
            <a:pPr algn="ctr"/>
            <a:endParaRPr lang="ru-RU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23528" y="188640"/>
            <a:ext cx="4040188" cy="685800"/>
          </a:xfrm>
        </p:spPr>
        <p:txBody>
          <a:bodyPr/>
          <a:lstStyle/>
          <a:p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Конфеты из нута и ореховой 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пасты</a:t>
            </a: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3"/>
          </p:nvPr>
        </p:nvSpPr>
        <p:spPr>
          <a:xfrm>
            <a:off x="4788024" y="116632"/>
            <a:ext cx="4041775" cy="504056"/>
          </a:xfrm>
        </p:spPr>
        <p:txBody>
          <a:bodyPr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Сорбет с авокадо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>
          <a:xfrm>
            <a:off x="251520" y="908720"/>
            <a:ext cx="4038600" cy="237552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конфет понадобится: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отварной нут - 250г,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арахисовая паста - 75г,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кокосовая паста - 75г,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жидкий подсластитель - по вкусу,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какао или матча пудра - 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вкусу.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4648200" y="692696"/>
            <a:ext cx="4038600" cy="208823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сорбета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понадобится: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авокадо – 1 шт.,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банан – 1,5 шт. (среднего размера),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 – 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ст.л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цедра 1 лайма,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лимонный сок - половины среднего лимона,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апельсиновый сок - половины среднего апельсина,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 лайма – 2-х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лаймов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3816424" cy="379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25" y="2924944"/>
            <a:ext cx="4160603" cy="379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60648"/>
            <a:ext cx="1255998" cy="156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3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330</TotalTime>
  <Words>396</Words>
  <Application>Microsoft Office PowerPoint</Application>
  <PresentationFormat>Экран (4:3)</PresentationFormat>
  <Paragraphs>56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Начальная</vt:lpstr>
      <vt:lpstr>Десерты а-ля натюрель как новый beauty-тренд</vt:lpstr>
      <vt:lpstr>КОНДИТЕРСКАЯ МОДА</vt:lpstr>
      <vt:lpstr>Презентация PowerPoint</vt:lpstr>
      <vt:lpstr>Новый подход к приготовлению десертов демонстрирует и молекулярная кухня. </vt:lpstr>
      <vt:lpstr>СОВРЕМЕННЫЕ ТЕНДЕНЦИИ В ПРИГОТОВЛЕНИИ ДЕСЕРТОВ</vt:lpstr>
      <vt:lpstr> Мини-десерты </vt:lpstr>
      <vt:lpstr> Прозрачность в составе десертов и происхождении ингредиентов</vt:lpstr>
      <vt:lpstr>Натуральный вкус десертов и минимальное количество ингредиентов выступают одной из самых главных тенденций десертов в ресторанах.</vt:lpstr>
      <vt:lpstr>Презентация PowerPoint</vt:lpstr>
      <vt:lpstr>СПАСИБО ЗА ВНИМАНИЕ 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Десерты а-ля натюрель как новый beauty-тренд</dc:title>
  <dc:creator>виктор гнипа</dc:creator>
  <cp:lastModifiedBy>виктор гнипа</cp:lastModifiedBy>
  <cp:revision>34</cp:revision>
  <dcterms:created xsi:type="dcterms:W3CDTF">2020-12-04T20:05:26Z</dcterms:created>
  <dcterms:modified xsi:type="dcterms:W3CDTF">2020-12-08T09:22:16Z</dcterms:modified>
</cp:coreProperties>
</file>